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0" r:id="rId5"/>
    <p:sldId id="281" r:id="rId6"/>
    <p:sldId id="285" r:id="rId7"/>
    <p:sldId id="282" r:id="rId8"/>
    <p:sldId id="293" r:id="rId9"/>
    <p:sldId id="287" r:id="rId10"/>
    <p:sldId id="294" r:id="rId11"/>
    <p:sldId id="283" r:id="rId12"/>
    <p:sldId id="288" r:id="rId13"/>
    <p:sldId id="289" r:id="rId14"/>
    <p:sldId id="299" r:id="rId15"/>
    <p:sldId id="298" r:id="rId16"/>
    <p:sldId id="292" r:id="rId17"/>
    <p:sldId id="296" r:id="rId18"/>
    <p:sldId id="300" r:id="rId19"/>
    <p:sldId id="297" r:id="rId20"/>
    <p:sldId id="259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6B84"/>
    <a:srgbClr val="CBE7F0"/>
    <a:srgbClr val="2E849F"/>
    <a:srgbClr val="02576C"/>
    <a:srgbClr val="FFDEB7"/>
    <a:srgbClr val="039ABD"/>
    <a:srgbClr val="C2F1FE"/>
    <a:srgbClr val="FDBB63"/>
    <a:srgbClr val="D9D7D6"/>
    <a:srgbClr val="6C6B71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63" autoAdjust="0"/>
    <p:restoredTop sz="95244" autoAdjust="0"/>
  </p:normalViewPr>
  <p:slideViewPr>
    <p:cSldViewPr snapToGrid="0" showGuides="1">
      <p:cViewPr varScale="1">
        <p:scale>
          <a:sx n="82" d="100"/>
          <a:sy n="82" d="100"/>
        </p:scale>
        <p:origin x="485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D03C8E-8306-4397-9AEE-FD6D0F5DF5F2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7103EB-EA15-4D90-82D4-8B5C32A040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2468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D6CC40-3DC8-4135-9C43-10E01ABD1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31D1BE-48E1-4632-8BED-11B0071C5C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D43EE3-54C6-4E98-84BE-427344645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A8C102-21CB-46B8-A941-6EABFB163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1E70D-0D11-47F3-B6BB-3D796C65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474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ACD47-25E0-47A2-8DC4-7586D6E9E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DB4EC17-0867-40CB-985A-D563501CC5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EB0F20-FF77-4784-8CAF-B6344326A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DAF78-BCD1-4FD6-8FB3-3850DBD94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ED8ACC-397A-46BA-BEDF-B37BD1A81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7335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5B038DF-F9DC-4A97-AF7F-B31EFDFAAA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21F930-DAA9-47FE-921F-33C4191CD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DB3DAF-BB4F-4CF2-91F5-14F9E3A75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E4121A-6F6C-4BD0-AFB2-20FF2B63F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563673-21E1-4CCA-BFA4-D20BB204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442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57370E-3E90-455A-8474-91E433A8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09A8AA-80F6-40BD-81AF-A59CCD3C4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341563-E576-4CB3-90BB-AC612A77E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02B73C-2D7E-4593-8D89-5E42953B6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26C035-3640-449E-B86D-E92EFA771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806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5B2613-99E8-463E-AE32-4D6E34CA0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19A5DC-B7CA-46D1-B830-EF004ABDA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79ADF8-0EC6-448B-A163-B4F38EC9A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88925E-5BB0-4224-84BC-A28CDD7D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2AC82B-7EF0-4A94-ABD0-795BCDC99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8722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BBCBA-2239-48DE-BF29-783E5F433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B5B2A9-43FB-4FB5-A683-0AE505AB55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456BA3-1D2B-4F44-8D73-A38936A94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C4AD19-F5F6-497F-A4BB-3ED6C9E18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7D075D-437E-4887-8380-75D310AC2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B0A8A3-DDFE-44C6-A25E-2C33FCC75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428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B4D13-3552-4854-A8FA-4E16928C5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57DCBD-DC71-4142-8BCC-2D7B11A62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F5ED62F-DF36-48AA-BA96-840F0BB7A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0C7526B-9713-446F-A117-17E2F1C64E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870773B-9A81-408C-9928-4ECEF300AE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D3D292-859B-4030-B8A0-368C7E360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C1FF3BC-559F-4917-93B1-DFAE50994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DC888E0-EB81-47F2-BDC6-1D8C26739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624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6FA5F1-AD26-41C3-8D2B-C82864F40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DEE67F5-B8D0-47ED-99D0-3C17E650B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352BE80-F327-4437-B8AA-278C94119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0D1738F-5B98-4F85-A7A2-BF45D3B75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800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62516C-8712-4367-A7C0-C4A2000A7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A6B2C9E-E5C1-47C3-BC9A-77C01FD1E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45D94F-A532-4E17-A58D-7F549B79B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16169D-D0ED-40F3-8F0C-339A099FA430}"/>
              </a:ext>
            </a:extLst>
          </p:cNvPr>
          <p:cNvSpPr txBox="1"/>
          <p:nvPr userDrawn="1"/>
        </p:nvSpPr>
        <p:spPr>
          <a:xfrm>
            <a:off x="10006664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</a:rPr>
              <a:t> </a:t>
            </a:r>
            <a:r>
              <a:rPr lang="en-US" altLang="ko-KR" sz="900" dirty="0">
                <a:solidFill>
                  <a:schemeClr val="tx1"/>
                </a:solidFill>
              </a:rPr>
              <a:t>PowerPoint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971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007D48-B175-4627-B13F-2B1D42F6A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C0A2B2-9C04-43C7-8935-4B3BC0231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8D1692-04F4-48B0-A631-731A6D15D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3BC75-346C-42B4-B7F8-0616AA3D9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1199AC8-1CE6-4F36-A7D8-4DD1C90F1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D60830-19B7-4C46-9096-B2981B220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4469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9C75C-43E3-439A-B073-5BD82C487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273701-9315-4E58-9D6D-48682990CC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25B6E6-41F0-4AA4-9DAC-24B3F8015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7F92B7-FA82-4883-A2F7-10C41B370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E5F1E2-5695-48AD-B9D6-8CECD93DB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F0E2E8-8221-4CC1-8A31-07A30A73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935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58C61F-C343-4940-9701-CE7891323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E92F13-8BCD-4224-8BC4-E665407A0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104FFA-8AEA-42AD-BB3B-CB3AFF5DC1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45284-18F9-4968-BC8B-3D7C9AED7E57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8BAAFE-3A8C-4CF4-AD37-182FD78165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C71AFE-D340-435C-9123-BC14E8E943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354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33EF762-759F-44DF-847E-B9B4C60965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C30749-8F18-4410-8EFB-5E5342F70C2B}"/>
              </a:ext>
            </a:extLst>
          </p:cNvPr>
          <p:cNvSpPr txBox="1"/>
          <p:nvPr/>
        </p:nvSpPr>
        <p:spPr>
          <a:xfrm>
            <a:off x="2613213" y="2497976"/>
            <a:ext cx="648148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b="1" dirty="0">
                <a:solidFill>
                  <a:schemeClr val="accent6"/>
                </a:solidFill>
              </a:rPr>
              <a:t> </a:t>
            </a:r>
            <a:r>
              <a:rPr lang="ko-KR" altLang="en-US" sz="11500" b="1" dirty="0">
                <a:solidFill>
                  <a:schemeClr val="bg1"/>
                </a:solidFill>
              </a:rPr>
              <a:t>교양문고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3D6009-6523-44CD-9961-4A74A215F395}"/>
              </a:ext>
            </a:extLst>
          </p:cNvPr>
          <p:cNvSpPr txBox="1"/>
          <p:nvPr/>
        </p:nvSpPr>
        <p:spPr>
          <a:xfrm>
            <a:off x="8399930" y="539015"/>
            <a:ext cx="34260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dirty="0" err="1">
                <a:solidFill>
                  <a:schemeClr val="bg1"/>
                </a:solidFill>
              </a:rPr>
              <a:t>교양있조</a:t>
            </a:r>
            <a:endParaRPr lang="en-US" altLang="ko-KR" sz="50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8E93E7-4086-4937-8EA5-6B7AE0CC9B40}"/>
              </a:ext>
            </a:extLst>
          </p:cNvPr>
          <p:cNvSpPr txBox="1"/>
          <p:nvPr/>
        </p:nvSpPr>
        <p:spPr>
          <a:xfrm>
            <a:off x="930194" y="5144112"/>
            <a:ext cx="4579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조장 </a:t>
            </a:r>
            <a:r>
              <a:rPr lang="en-US" altLang="ko-KR" b="1" dirty="0"/>
              <a:t>: </a:t>
            </a:r>
            <a:r>
              <a:rPr lang="ko-KR" altLang="en-US" b="1" dirty="0" err="1"/>
              <a:t>임범준</a:t>
            </a:r>
            <a:r>
              <a:rPr lang="ko-KR" altLang="en-US" b="1" dirty="0"/>
              <a:t> </a:t>
            </a:r>
            <a:endParaRPr lang="en-US" altLang="ko-KR" b="1" dirty="0"/>
          </a:p>
          <a:p>
            <a:r>
              <a:rPr lang="ko-KR" altLang="en-US" b="1" dirty="0"/>
              <a:t>조원 </a:t>
            </a:r>
            <a:r>
              <a:rPr lang="en-US" altLang="ko-KR" b="1" dirty="0"/>
              <a:t>: </a:t>
            </a:r>
            <a:r>
              <a:rPr lang="ko-KR" altLang="en-US" b="1" dirty="0"/>
              <a:t>권경록</a:t>
            </a:r>
            <a:r>
              <a:rPr lang="en-US" altLang="ko-KR" b="1" dirty="0"/>
              <a:t> </a:t>
            </a:r>
            <a:r>
              <a:rPr lang="ko-KR" altLang="en-US" b="1" dirty="0" err="1"/>
              <a:t>박근우</a:t>
            </a:r>
            <a:r>
              <a:rPr lang="en-US" altLang="ko-KR" b="1" dirty="0"/>
              <a:t> </a:t>
            </a:r>
            <a:r>
              <a:rPr lang="ko-KR" altLang="en-US" b="1" dirty="0"/>
              <a:t>배종호 </a:t>
            </a:r>
            <a:r>
              <a:rPr lang="ko-KR" altLang="en-US" b="1" dirty="0" err="1"/>
              <a:t>이다영</a:t>
            </a:r>
            <a:r>
              <a:rPr lang="en-US" altLang="ko-KR" b="1" dirty="0"/>
              <a:t> </a:t>
            </a:r>
            <a:r>
              <a:rPr lang="ko-KR" altLang="en-US" b="1" dirty="0"/>
              <a:t>이동현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58691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FFEB22-E82E-4A8A-ADA5-6304444DF82C}"/>
              </a:ext>
            </a:extLst>
          </p:cNvPr>
          <p:cNvSpPr/>
          <p:nvPr/>
        </p:nvSpPr>
        <p:spPr>
          <a:xfrm>
            <a:off x="1682319" y="1591723"/>
            <a:ext cx="3137332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345FE6-E887-441C-89DB-4C85F0D9929F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4FD0907-2368-496B-9ED7-0665E4032F70}"/>
              </a:ext>
            </a:extLst>
          </p:cNvPr>
          <p:cNvSpPr/>
          <p:nvPr/>
        </p:nvSpPr>
        <p:spPr>
          <a:xfrm>
            <a:off x="6095998" y="1585544"/>
            <a:ext cx="4142044" cy="4805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4400" b="1" dirty="0">
                <a:solidFill>
                  <a:schemeClr val="tx1"/>
                </a:solidFill>
              </a:rPr>
              <a:t>회원정보</a:t>
            </a:r>
            <a:endParaRPr lang="en-US" altLang="ko-KR" sz="4400" b="1" dirty="0">
              <a:solidFill>
                <a:schemeClr val="tx1"/>
              </a:solidFill>
            </a:endParaRPr>
          </a:p>
          <a:p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회원정보 보기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회원정보 수정</a:t>
            </a:r>
            <a:endParaRPr lang="en-US" altLang="ko-KR" sz="3000" b="1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7ECDA9-AF7D-4C28-AA6E-14F511558A09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상세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E29296-434B-412E-8DB5-FC65D0363032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2.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796DB5-6E0E-46C4-8EFD-2CFD35EED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319" y="1585544"/>
            <a:ext cx="3137332" cy="480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80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FFEB22-E82E-4A8A-ADA5-6304444DF82C}"/>
              </a:ext>
            </a:extLst>
          </p:cNvPr>
          <p:cNvSpPr/>
          <p:nvPr/>
        </p:nvSpPr>
        <p:spPr>
          <a:xfrm>
            <a:off x="1682319" y="1591723"/>
            <a:ext cx="3137332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345FE6-E887-441C-89DB-4C85F0D9929F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B6549F2-A936-4702-B6E4-F5B868DFA9AC}"/>
              </a:ext>
            </a:extLst>
          </p:cNvPr>
          <p:cNvSpPr/>
          <p:nvPr/>
        </p:nvSpPr>
        <p:spPr>
          <a:xfrm>
            <a:off x="6095998" y="1610201"/>
            <a:ext cx="5692590" cy="4805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4400" b="1" dirty="0">
                <a:solidFill>
                  <a:schemeClr val="tx1"/>
                </a:solidFill>
              </a:rPr>
              <a:t>메인 화면</a:t>
            </a:r>
            <a:endParaRPr lang="en-US" altLang="ko-KR" sz="4400" b="1" dirty="0">
              <a:solidFill>
                <a:schemeClr val="tx1"/>
              </a:solidFill>
            </a:endParaRPr>
          </a:p>
          <a:p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카테고리 분류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사진 클릭 시 클릭한 카테고리       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000" b="1" dirty="0">
                <a:solidFill>
                  <a:schemeClr val="tx1"/>
                </a:solidFill>
              </a:rPr>
              <a:t>   </a:t>
            </a:r>
            <a:r>
              <a:rPr lang="ko-KR" altLang="en-US" sz="3000" b="1" dirty="0">
                <a:solidFill>
                  <a:schemeClr val="tx1"/>
                </a:solidFill>
              </a:rPr>
              <a:t>탭 페이지로 이동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30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000" b="1" dirty="0">
                <a:solidFill>
                  <a:schemeClr val="tx1"/>
                </a:solidFill>
              </a:rPr>
              <a:t>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3000" b="1" dirty="0">
              <a:solidFill>
                <a:schemeClr val="tx1"/>
              </a:solidFill>
            </a:endParaRPr>
          </a:p>
          <a:p>
            <a:endParaRPr lang="en-US" altLang="ko-KR" sz="3000" b="1" dirty="0">
              <a:solidFill>
                <a:schemeClr val="tx1"/>
              </a:solidFill>
            </a:endParaRPr>
          </a:p>
          <a:p>
            <a:r>
              <a:rPr lang="en-US" altLang="ko-KR" sz="30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BE187D3-E677-4B5F-8801-910EEF50BDD9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상세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9204A4D-1949-4EEC-941A-29C92290421F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2.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B31614C-0DE2-46AF-B46E-82980C1FB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319" y="1610201"/>
            <a:ext cx="3137332" cy="478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090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FFEB22-E82E-4A8A-ADA5-6304444DF82C}"/>
              </a:ext>
            </a:extLst>
          </p:cNvPr>
          <p:cNvSpPr/>
          <p:nvPr/>
        </p:nvSpPr>
        <p:spPr>
          <a:xfrm>
            <a:off x="1682319" y="1591723"/>
            <a:ext cx="3137332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345FE6-E887-441C-89DB-4C85F0D9929F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37B6D2-9F9D-4076-8B79-7794BB000429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상세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92462B-699A-4C71-AD72-62668B8458B5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2.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DDFE300-C4CB-4E82-9FF6-F52CD88B1DC6}"/>
              </a:ext>
            </a:extLst>
          </p:cNvPr>
          <p:cNvSpPr/>
          <p:nvPr/>
        </p:nvSpPr>
        <p:spPr>
          <a:xfrm>
            <a:off x="6095998" y="1585544"/>
            <a:ext cx="6029828" cy="4805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4400" b="1" dirty="0">
                <a:solidFill>
                  <a:schemeClr val="tx1"/>
                </a:solidFill>
              </a:rPr>
              <a:t>상품 카테고리</a:t>
            </a:r>
            <a:endParaRPr lang="en-US" altLang="ko-KR" sz="4400" b="1" dirty="0">
              <a:solidFill>
                <a:schemeClr val="tx1"/>
              </a:solidFill>
            </a:endParaRPr>
          </a:p>
          <a:p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등록된 상품 카테고리 별로 보기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상품 장바구니 담기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상품 수량변경해서 담기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상품 바로 구매</a:t>
            </a:r>
            <a:endParaRPr lang="en-US" altLang="ko-KR" sz="3000" b="1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CF0FE0-D7C7-4B7C-9397-34D710F76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319" y="1585544"/>
            <a:ext cx="3137332" cy="48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FFEB22-E82E-4A8A-ADA5-6304444DF82C}"/>
              </a:ext>
            </a:extLst>
          </p:cNvPr>
          <p:cNvSpPr/>
          <p:nvPr/>
        </p:nvSpPr>
        <p:spPr>
          <a:xfrm>
            <a:off x="1682319" y="1591723"/>
            <a:ext cx="3137332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345FE6-E887-441C-89DB-4C85F0D9929F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308FB6-C506-4CA1-B5C7-6E038F1E7D52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상세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E8E006-C10D-4A8C-90FA-71AA5A31C65B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2.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A389ED2-4F05-4F3D-AC8F-E6C20BBEDC7A}"/>
              </a:ext>
            </a:extLst>
          </p:cNvPr>
          <p:cNvSpPr/>
          <p:nvPr/>
        </p:nvSpPr>
        <p:spPr>
          <a:xfrm>
            <a:off x="6095998" y="1585544"/>
            <a:ext cx="4921626" cy="4805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4400" b="1" dirty="0">
                <a:solidFill>
                  <a:schemeClr val="tx1"/>
                </a:solidFill>
              </a:rPr>
              <a:t>상품 상세페이지</a:t>
            </a:r>
            <a:endParaRPr lang="en-US" altLang="ko-KR" sz="4400" b="1" dirty="0">
              <a:solidFill>
                <a:schemeClr val="tx1"/>
              </a:solidFill>
            </a:endParaRPr>
          </a:p>
          <a:p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상품 내용 상세설명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000" b="1" dirty="0">
                <a:solidFill>
                  <a:schemeClr val="tx1"/>
                </a:solidFill>
              </a:rPr>
              <a:t>  (</a:t>
            </a:r>
            <a:r>
              <a:rPr lang="ko-KR" altLang="en-US" sz="3000" b="1" dirty="0">
                <a:solidFill>
                  <a:schemeClr val="tx1"/>
                </a:solidFill>
              </a:rPr>
              <a:t>이름</a:t>
            </a:r>
            <a:r>
              <a:rPr lang="en-US" altLang="ko-KR" sz="3000" b="1" dirty="0">
                <a:solidFill>
                  <a:schemeClr val="tx1"/>
                </a:solidFill>
              </a:rPr>
              <a:t>, </a:t>
            </a:r>
            <a:r>
              <a:rPr lang="ko-KR" altLang="en-US" sz="3000" b="1" dirty="0">
                <a:solidFill>
                  <a:schemeClr val="tx1"/>
                </a:solidFill>
              </a:rPr>
              <a:t>가격</a:t>
            </a:r>
            <a:r>
              <a:rPr lang="en-US" altLang="ko-KR" sz="3000" b="1" dirty="0">
                <a:solidFill>
                  <a:schemeClr val="tx1"/>
                </a:solidFill>
              </a:rPr>
              <a:t>, </a:t>
            </a:r>
            <a:r>
              <a:rPr lang="ko-KR" altLang="en-US" sz="3000" b="1" dirty="0">
                <a:solidFill>
                  <a:schemeClr val="tx1"/>
                </a:solidFill>
              </a:rPr>
              <a:t>설명</a:t>
            </a:r>
            <a:r>
              <a:rPr lang="en-US" altLang="ko-KR" sz="3000" b="1" dirty="0">
                <a:solidFill>
                  <a:schemeClr val="tx1"/>
                </a:solidFill>
              </a:rPr>
              <a:t>, </a:t>
            </a:r>
            <a:r>
              <a:rPr lang="ko-KR" altLang="en-US" sz="3000" b="1" dirty="0">
                <a:solidFill>
                  <a:schemeClr val="tx1"/>
                </a:solidFill>
              </a:rPr>
              <a:t>장바구니</a:t>
            </a:r>
            <a:r>
              <a:rPr lang="en-US" altLang="ko-KR" sz="3000" b="1" dirty="0">
                <a:solidFill>
                  <a:schemeClr val="tx1"/>
                </a:solidFill>
              </a:rPr>
              <a:t>,   </a:t>
            </a:r>
          </a:p>
          <a:p>
            <a:pPr>
              <a:lnSpc>
                <a:spcPct val="150000"/>
              </a:lnSpc>
            </a:pPr>
            <a:r>
              <a:rPr lang="en-US" altLang="ko-KR" sz="3000" b="1" dirty="0">
                <a:solidFill>
                  <a:schemeClr val="tx1"/>
                </a:solidFill>
              </a:rPr>
              <a:t>   </a:t>
            </a:r>
            <a:r>
              <a:rPr lang="ko-KR" altLang="en-US" sz="3000" b="1" dirty="0">
                <a:solidFill>
                  <a:schemeClr val="tx1"/>
                </a:solidFill>
              </a:rPr>
              <a:t>바로 구매</a:t>
            </a:r>
            <a:r>
              <a:rPr lang="en-US" altLang="ko-KR" sz="3000" b="1" dirty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096E16-2A92-4988-BA76-4523677B62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319" y="1585544"/>
            <a:ext cx="3137332" cy="480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205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FFEB22-E82E-4A8A-ADA5-6304444DF82C}"/>
              </a:ext>
            </a:extLst>
          </p:cNvPr>
          <p:cNvSpPr/>
          <p:nvPr/>
        </p:nvSpPr>
        <p:spPr>
          <a:xfrm>
            <a:off x="1682319" y="1591723"/>
            <a:ext cx="3137332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345FE6-E887-441C-89DB-4C85F0D9929F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308FB6-C506-4CA1-B5C7-6E038F1E7D52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상세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E8E006-C10D-4A8C-90FA-71AA5A31C65B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2.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A389ED2-4F05-4F3D-AC8F-E6C20BBEDC7A}"/>
              </a:ext>
            </a:extLst>
          </p:cNvPr>
          <p:cNvSpPr/>
          <p:nvPr/>
        </p:nvSpPr>
        <p:spPr>
          <a:xfrm>
            <a:off x="6095998" y="1585544"/>
            <a:ext cx="5441578" cy="4805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4400" b="1" dirty="0">
                <a:solidFill>
                  <a:schemeClr val="tx1"/>
                </a:solidFill>
              </a:rPr>
              <a:t>상품검색</a:t>
            </a:r>
            <a:endParaRPr lang="en-US" altLang="ko-KR" sz="4400" b="1" dirty="0">
              <a:solidFill>
                <a:schemeClr val="tx1"/>
              </a:solidFill>
            </a:endParaRPr>
          </a:p>
          <a:p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상품명으로 검색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상품명 일부분 만으로도 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3000" b="1" dirty="0">
                <a:solidFill>
                  <a:schemeClr val="tx1"/>
                </a:solidFill>
              </a:rPr>
              <a:t>   검색가능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3000" b="1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F6854B-B03B-49F0-B79B-968046A55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319" y="1585544"/>
            <a:ext cx="3137332" cy="48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860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FFEB22-E82E-4A8A-ADA5-6304444DF82C}"/>
              </a:ext>
            </a:extLst>
          </p:cNvPr>
          <p:cNvSpPr/>
          <p:nvPr/>
        </p:nvSpPr>
        <p:spPr>
          <a:xfrm>
            <a:off x="1682319" y="1591723"/>
            <a:ext cx="3137332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345FE6-E887-441C-89DB-4C85F0D9929F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5D568D-7BEC-4C08-BEE0-AC70E93A476A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상세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89CF58-32B0-4DB3-81F9-14C43DEB1F04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2.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E5CFEB0-9DF6-4BB7-B161-89ACA98E426B}"/>
              </a:ext>
            </a:extLst>
          </p:cNvPr>
          <p:cNvSpPr/>
          <p:nvPr/>
        </p:nvSpPr>
        <p:spPr>
          <a:xfrm>
            <a:off x="6095998" y="1585544"/>
            <a:ext cx="4921626" cy="4805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4400" b="1" dirty="0">
                <a:solidFill>
                  <a:schemeClr val="tx1"/>
                </a:solidFill>
              </a:rPr>
              <a:t>장바구니</a:t>
            </a:r>
            <a:endParaRPr lang="en-US" altLang="ko-KR" sz="4400" b="1" dirty="0">
              <a:solidFill>
                <a:schemeClr val="tx1"/>
              </a:solidFill>
            </a:endParaRPr>
          </a:p>
          <a:p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장바구니 삭제 </a:t>
            </a:r>
            <a:r>
              <a:rPr lang="en-US" altLang="ko-KR" sz="3000" b="1" dirty="0">
                <a:solidFill>
                  <a:schemeClr val="tx1"/>
                </a:solidFill>
              </a:rPr>
              <a:t>(</a:t>
            </a:r>
            <a:r>
              <a:rPr lang="ko-KR" altLang="en-US" sz="3000" b="1" dirty="0">
                <a:solidFill>
                  <a:schemeClr val="tx1"/>
                </a:solidFill>
              </a:rPr>
              <a:t>전체</a:t>
            </a:r>
            <a:r>
              <a:rPr lang="en-US" altLang="ko-KR" sz="3000" b="1" dirty="0">
                <a:solidFill>
                  <a:schemeClr val="tx1"/>
                </a:solidFill>
              </a:rPr>
              <a:t>, </a:t>
            </a:r>
            <a:r>
              <a:rPr lang="ko-KR" altLang="en-US" sz="3000" b="1" dirty="0">
                <a:solidFill>
                  <a:schemeClr val="tx1"/>
                </a:solidFill>
              </a:rPr>
              <a:t>개별</a:t>
            </a:r>
            <a:r>
              <a:rPr lang="en-US" altLang="ko-KR" sz="3000" b="1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결제 금액 표시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상품 수량 조절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총 결제 금액 표시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주문하기</a:t>
            </a:r>
            <a:endParaRPr lang="en-US" altLang="ko-KR" sz="3000" b="1" dirty="0">
              <a:solidFill>
                <a:schemeClr val="tx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629172-5131-445A-A47D-C74241886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319" y="1585544"/>
            <a:ext cx="3137332" cy="48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63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FFEB22-E82E-4A8A-ADA5-6304444DF82C}"/>
              </a:ext>
            </a:extLst>
          </p:cNvPr>
          <p:cNvSpPr/>
          <p:nvPr/>
        </p:nvSpPr>
        <p:spPr>
          <a:xfrm>
            <a:off x="1682319" y="1591723"/>
            <a:ext cx="3137332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345FE6-E887-441C-89DB-4C85F0D9929F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0EC463-DCD0-436D-99B0-49453818FE16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상세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CC95A46-9021-4F68-B31F-5A85A1DF705E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2.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40B40C6-256F-452D-A1D3-EE78D998B2CD}"/>
              </a:ext>
            </a:extLst>
          </p:cNvPr>
          <p:cNvSpPr/>
          <p:nvPr/>
        </p:nvSpPr>
        <p:spPr>
          <a:xfrm>
            <a:off x="6095998" y="1585544"/>
            <a:ext cx="4921626" cy="4805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4400" b="1" dirty="0">
                <a:solidFill>
                  <a:schemeClr val="tx1"/>
                </a:solidFill>
              </a:rPr>
              <a:t>주문 내역</a:t>
            </a:r>
            <a:endParaRPr lang="en-US" altLang="ko-KR" sz="4400" b="1" dirty="0">
              <a:solidFill>
                <a:schemeClr val="tx1"/>
              </a:solidFill>
            </a:endParaRPr>
          </a:p>
          <a:p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주문 내역 표시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결제 금액 표시</a:t>
            </a:r>
            <a:endParaRPr lang="en-US" altLang="ko-KR" sz="3000" b="1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15337B9-3CA6-41CB-BC0C-6DDD3EB65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319" y="1585544"/>
            <a:ext cx="3137332" cy="480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32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271C2B6-19E7-4B60-B480-BBEEE1AD1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2CB756C-AFE0-4A41-9345-C56D5B3BB162}"/>
              </a:ext>
            </a:extLst>
          </p:cNvPr>
          <p:cNvSpPr/>
          <p:nvPr/>
        </p:nvSpPr>
        <p:spPr>
          <a:xfrm>
            <a:off x="995680" y="995680"/>
            <a:ext cx="2880000" cy="288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BB9625-5326-4AE0-B1B7-423C7954E7BE}"/>
              </a:ext>
            </a:extLst>
          </p:cNvPr>
          <p:cNvSpPr txBox="1"/>
          <p:nvPr/>
        </p:nvSpPr>
        <p:spPr>
          <a:xfrm>
            <a:off x="1696720" y="2844800"/>
            <a:ext cx="21068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Part 3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0D87E-0FC7-42DD-B63A-8F1C55EDC600}"/>
              </a:ext>
            </a:extLst>
          </p:cNvPr>
          <p:cNvSpPr txBox="1"/>
          <p:nvPr/>
        </p:nvSpPr>
        <p:spPr>
          <a:xfrm>
            <a:off x="4289954" y="3121799"/>
            <a:ext cx="2811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-300" dirty="0">
                <a:solidFill>
                  <a:schemeClr val="bg2">
                    <a:lumMod val="10000"/>
                  </a:schemeClr>
                </a:solidFill>
              </a:rPr>
              <a:t>프로젝트 시연</a:t>
            </a:r>
          </a:p>
        </p:txBody>
      </p:sp>
    </p:spTree>
    <p:extLst>
      <p:ext uri="{BB962C8B-B14F-4D97-AF65-F5344CB8AC3E}">
        <p14:creationId xmlns:p14="http://schemas.microsoft.com/office/powerpoint/2010/main" val="2420773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녹화_2023_07_24_23_15_32_554">
            <a:hlinkClick r:id="" action="ppaction://media"/>
            <a:extLst>
              <a:ext uri="{FF2B5EF4-FFF2-40B4-BE49-F238E27FC236}">
                <a16:creationId xmlns:a16="http://schemas.microsoft.com/office/drawing/2014/main" id="{25E90F9E-7308-F77A-61F1-DFAB514AB7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5493" y="169289"/>
            <a:ext cx="7464491" cy="651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108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3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271C2B6-19E7-4B60-B480-BBEEE1AD1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2CB756C-AFE0-4A41-9345-C56D5B3BB162}"/>
              </a:ext>
            </a:extLst>
          </p:cNvPr>
          <p:cNvSpPr/>
          <p:nvPr/>
        </p:nvSpPr>
        <p:spPr>
          <a:xfrm>
            <a:off x="995680" y="995680"/>
            <a:ext cx="2880000" cy="288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BB9625-5326-4AE0-B1B7-423C7954E7BE}"/>
              </a:ext>
            </a:extLst>
          </p:cNvPr>
          <p:cNvSpPr txBox="1"/>
          <p:nvPr/>
        </p:nvSpPr>
        <p:spPr>
          <a:xfrm>
            <a:off x="1696720" y="2844800"/>
            <a:ext cx="21068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Part 4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0D87E-0FC7-42DD-B63A-8F1C55EDC600}"/>
              </a:ext>
            </a:extLst>
          </p:cNvPr>
          <p:cNvSpPr txBox="1"/>
          <p:nvPr/>
        </p:nvSpPr>
        <p:spPr>
          <a:xfrm>
            <a:off x="4504619" y="3121799"/>
            <a:ext cx="1840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spc="-300" dirty="0">
                <a:solidFill>
                  <a:schemeClr val="bg2">
                    <a:lumMod val="10000"/>
                  </a:schemeClr>
                </a:solidFill>
                <a:latin typeface="+mn-ea"/>
              </a:rPr>
              <a:t>Q&amp;A</a:t>
            </a:r>
            <a:endParaRPr lang="ko-KR" altLang="en-US" sz="3600" b="1" spc="-300" dirty="0">
              <a:solidFill>
                <a:schemeClr val="bg2">
                  <a:lumMod val="1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24470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030310D8-7F7B-4DC6-8090-260B389174D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25"/>
            <a:ext cx="12192000" cy="6858000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95803E7-3B03-49DF-B5F9-6049921AABC9}"/>
              </a:ext>
            </a:extLst>
          </p:cNvPr>
          <p:cNvCxnSpPr/>
          <p:nvPr/>
        </p:nvCxnSpPr>
        <p:spPr>
          <a:xfrm>
            <a:off x="883920" y="2125828"/>
            <a:ext cx="11308080" cy="0"/>
          </a:xfrm>
          <a:prstGeom prst="line">
            <a:avLst/>
          </a:prstGeom>
          <a:ln w="190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5E6A35B-CC85-4426-B13F-ED23AB6EC147}"/>
              </a:ext>
            </a:extLst>
          </p:cNvPr>
          <p:cNvSpPr txBox="1"/>
          <p:nvPr/>
        </p:nvSpPr>
        <p:spPr>
          <a:xfrm>
            <a:off x="1078865" y="868691"/>
            <a:ext cx="34783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 dirty="0"/>
              <a:t>Contents</a:t>
            </a:r>
            <a:endParaRPr lang="ko-KR" altLang="en-US" sz="6000" b="1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1ED4328-07C5-4785-A581-EABD1EBA0E54}"/>
              </a:ext>
            </a:extLst>
          </p:cNvPr>
          <p:cNvGrpSpPr/>
          <p:nvPr/>
        </p:nvGrpSpPr>
        <p:grpSpPr>
          <a:xfrm>
            <a:off x="1009023" y="2537625"/>
            <a:ext cx="3442730" cy="677109"/>
            <a:chOff x="856623" y="2936557"/>
            <a:chExt cx="3442730" cy="67710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A1FC572-723F-4B25-9A45-0BC6BED1A0C6}"/>
                </a:ext>
              </a:extLst>
            </p:cNvPr>
            <p:cNvSpPr txBox="1"/>
            <p:nvPr/>
          </p:nvSpPr>
          <p:spPr>
            <a:xfrm>
              <a:off x="856623" y="2967335"/>
              <a:ext cx="4475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1</a:t>
              </a:r>
              <a:endParaRPr lang="ko-KR" altLang="en-US" sz="3600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B4DCA3-A481-4D37-A89E-D0CA184D86B1}"/>
                </a:ext>
              </a:extLst>
            </p:cNvPr>
            <p:cNvSpPr txBox="1"/>
            <p:nvPr/>
          </p:nvSpPr>
          <p:spPr>
            <a:xfrm>
              <a:off x="1498586" y="2936557"/>
              <a:ext cx="28007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spc="-300" dirty="0"/>
                <a:t>프로젝트 개요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2A050DD-EA3D-4E3C-818A-9905FF604D11}"/>
              </a:ext>
            </a:extLst>
          </p:cNvPr>
          <p:cNvGrpSpPr/>
          <p:nvPr/>
        </p:nvGrpSpPr>
        <p:grpSpPr>
          <a:xfrm>
            <a:off x="1009023" y="3488496"/>
            <a:ext cx="3442730" cy="677109"/>
            <a:chOff x="856623" y="2936557"/>
            <a:chExt cx="3442730" cy="67710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EF97653-83A5-402B-9F2B-3B83FC7CDFF8}"/>
                </a:ext>
              </a:extLst>
            </p:cNvPr>
            <p:cNvSpPr txBox="1"/>
            <p:nvPr/>
          </p:nvSpPr>
          <p:spPr>
            <a:xfrm>
              <a:off x="856623" y="2967335"/>
              <a:ext cx="4475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2</a:t>
              </a:r>
              <a:endParaRPr lang="ko-KR" altLang="en-US" sz="3600" b="1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A19AF51-6E76-4F66-A2B5-9DADF5CCD1DE}"/>
                </a:ext>
              </a:extLst>
            </p:cNvPr>
            <p:cNvSpPr txBox="1"/>
            <p:nvPr/>
          </p:nvSpPr>
          <p:spPr>
            <a:xfrm>
              <a:off x="1498586" y="2936557"/>
              <a:ext cx="28007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spc="-300" dirty="0"/>
                <a:t>프로젝트 상세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4F24966-B1AB-4691-B041-A9786E6A72D8}"/>
              </a:ext>
            </a:extLst>
          </p:cNvPr>
          <p:cNvGrpSpPr/>
          <p:nvPr/>
        </p:nvGrpSpPr>
        <p:grpSpPr>
          <a:xfrm>
            <a:off x="1009023" y="4439367"/>
            <a:ext cx="3442730" cy="677109"/>
            <a:chOff x="856623" y="2936557"/>
            <a:chExt cx="3442730" cy="67710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C74DC56-20F5-4AFB-A210-14B67853BA83}"/>
                </a:ext>
              </a:extLst>
            </p:cNvPr>
            <p:cNvSpPr txBox="1"/>
            <p:nvPr/>
          </p:nvSpPr>
          <p:spPr>
            <a:xfrm>
              <a:off x="856623" y="2967335"/>
              <a:ext cx="4475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3</a:t>
              </a:r>
              <a:endParaRPr lang="ko-KR" altLang="en-US" sz="3600" b="1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71666E2-257E-4050-BFB2-29EA59E47798}"/>
                </a:ext>
              </a:extLst>
            </p:cNvPr>
            <p:cNvSpPr txBox="1"/>
            <p:nvPr/>
          </p:nvSpPr>
          <p:spPr>
            <a:xfrm>
              <a:off x="1498586" y="2936557"/>
              <a:ext cx="28007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spc="-300" dirty="0"/>
                <a:t>프로젝트 시연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8B97ADE-2543-4A13-BD05-6D38D1F72A0C}"/>
              </a:ext>
            </a:extLst>
          </p:cNvPr>
          <p:cNvGrpSpPr/>
          <p:nvPr/>
        </p:nvGrpSpPr>
        <p:grpSpPr>
          <a:xfrm>
            <a:off x="1009023" y="5361610"/>
            <a:ext cx="1732326" cy="677109"/>
            <a:chOff x="856623" y="2936557"/>
            <a:chExt cx="1732326" cy="67710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43C690-D21C-47CD-A6F1-06C1402BF64F}"/>
                </a:ext>
              </a:extLst>
            </p:cNvPr>
            <p:cNvSpPr txBox="1"/>
            <p:nvPr/>
          </p:nvSpPr>
          <p:spPr>
            <a:xfrm>
              <a:off x="856623" y="2967335"/>
              <a:ext cx="4475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4</a:t>
              </a:r>
              <a:endParaRPr lang="ko-KR" altLang="en-US" sz="3600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90F43D-C330-4084-A9B7-40D684E55B2A}"/>
                </a:ext>
              </a:extLst>
            </p:cNvPr>
            <p:cNvSpPr txBox="1"/>
            <p:nvPr/>
          </p:nvSpPr>
          <p:spPr>
            <a:xfrm>
              <a:off x="1498586" y="2936557"/>
              <a:ext cx="10903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spc="-300" dirty="0"/>
                <a:t>Q&amp;A</a:t>
              </a:r>
              <a:endParaRPr lang="ko-KR" altLang="en-US" sz="3600" b="1" spc="-3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27507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4907E6-893F-435F-B98C-8CF20154EC9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2856" y="0"/>
            <a:ext cx="4579144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2000">
                <a:srgbClr val="2E849F"/>
              </a:gs>
              <a:gs pos="100000">
                <a:srgbClr val="026B84"/>
              </a:gs>
              <a:gs pos="76000">
                <a:srgbClr val="2E849F"/>
              </a:gs>
            </a:gsLst>
            <a:lin ang="5400000" scaled="1"/>
          </a:gradFill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EDDB1D2-5170-4E18-9C88-3A02F5A834E5}"/>
              </a:ext>
            </a:extLst>
          </p:cNvPr>
          <p:cNvSpPr/>
          <p:nvPr/>
        </p:nvSpPr>
        <p:spPr>
          <a:xfrm rot="5400000">
            <a:off x="571501" y="-571501"/>
            <a:ext cx="6858000" cy="8001001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026B84"/>
              </a:gs>
              <a:gs pos="100000">
                <a:srgbClr val="026B84"/>
              </a:gs>
              <a:gs pos="21000">
                <a:srgbClr val="CBE7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FEFB14-5EAB-418E-BEB0-6E7D314AD966}"/>
              </a:ext>
            </a:extLst>
          </p:cNvPr>
          <p:cNvSpPr txBox="1"/>
          <p:nvPr/>
        </p:nvSpPr>
        <p:spPr>
          <a:xfrm>
            <a:off x="2378242" y="2831569"/>
            <a:ext cx="3383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감사합니다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0345ECF-6B40-42EF-BD13-B9ED9620494F}"/>
              </a:ext>
            </a:extLst>
          </p:cNvPr>
          <p:cNvSpPr/>
          <p:nvPr/>
        </p:nvSpPr>
        <p:spPr>
          <a:xfrm>
            <a:off x="7896229" y="0"/>
            <a:ext cx="781046" cy="2667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013C73-C8C3-40AF-9802-EAA7447E735B}"/>
              </a:ext>
            </a:extLst>
          </p:cNvPr>
          <p:cNvSpPr txBox="1"/>
          <p:nvPr/>
        </p:nvSpPr>
        <p:spPr>
          <a:xfrm>
            <a:off x="930194" y="5144112"/>
            <a:ext cx="4579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조장 </a:t>
            </a:r>
            <a:r>
              <a:rPr lang="en-US" altLang="ko-KR" b="1" dirty="0"/>
              <a:t>: </a:t>
            </a:r>
            <a:r>
              <a:rPr lang="ko-KR" altLang="en-US" b="1" dirty="0" err="1"/>
              <a:t>임범준</a:t>
            </a:r>
            <a:r>
              <a:rPr lang="ko-KR" altLang="en-US" b="1" dirty="0"/>
              <a:t> </a:t>
            </a:r>
            <a:endParaRPr lang="en-US" altLang="ko-KR" b="1" dirty="0"/>
          </a:p>
          <a:p>
            <a:r>
              <a:rPr lang="ko-KR" altLang="en-US" b="1" dirty="0"/>
              <a:t>조원 </a:t>
            </a:r>
            <a:r>
              <a:rPr lang="en-US" altLang="ko-KR" b="1" dirty="0"/>
              <a:t>: </a:t>
            </a:r>
            <a:r>
              <a:rPr lang="ko-KR" altLang="en-US" b="1" dirty="0"/>
              <a:t>권경록</a:t>
            </a:r>
            <a:r>
              <a:rPr lang="en-US" altLang="ko-KR" b="1" dirty="0"/>
              <a:t> </a:t>
            </a:r>
            <a:r>
              <a:rPr lang="ko-KR" altLang="en-US" b="1" dirty="0" err="1"/>
              <a:t>박근우</a:t>
            </a:r>
            <a:r>
              <a:rPr lang="en-US" altLang="ko-KR" b="1" dirty="0"/>
              <a:t> </a:t>
            </a:r>
            <a:r>
              <a:rPr lang="ko-KR" altLang="en-US" b="1" dirty="0"/>
              <a:t>배종호 </a:t>
            </a:r>
            <a:r>
              <a:rPr lang="ko-KR" altLang="en-US" b="1" dirty="0" err="1"/>
              <a:t>이다영</a:t>
            </a:r>
            <a:r>
              <a:rPr lang="en-US" altLang="ko-KR" b="1" dirty="0"/>
              <a:t> </a:t>
            </a:r>
            <a:r>
              <a:rPr lang="ko-KR" altLang="en-US" b="1" dirty="0"/>
              <a:t>이동현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2490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271C2B6-19E7-4B60-B480-BBEEE1AD15E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2CB756C-AFE0-4A41-9345-C56D5B3BB162}"/>
              </a:ext>
            </a:extLst>
          </p:cNvPr>
          <p:cNvSpPr/>
          <p:nvPr/>
        </p:nvSpPr>
        <p:spPr>
          <a:xfrm>
            <a:off x="995680" y="995680"/>
            <a:ext cx="2880000" cy="288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BB9625-5326-4AE0-B1B7-423C7954E7BE}"/>
              </a:ext>
            </a:extLst>
          </p:cNvPr>
          <p:cNvSpPr txBox="1"/>
          <p:nvPr/>
        </p:nvSpPr>
        <p:spPr>
          <a:xfrm>
            <a:off x="1696720" y="2844800"/>
            <a:ext cx="21068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Part 1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0D87E-0FC7-42DD-B63A-8F1C55EDC600}"/>
              </a:ext>
            </a:extLst>
          </p:cNvPr>
          <p:cNvSpPr txBox="1"/>
          <p:nvPr/>
        </p:nvSpPr>
        <p:spPr>
          <a:xfrm>
            <a:off x="4289954" y="3121799"/>
            <a:ext cx="2811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-300" dirty="0">
                <a:solidFill>
                  <a:schemeClr val="bg2">
                    <a:lumMod val="10000"/>
                  </a:schemeClr>
                </a:solidFill>
              </a:rPr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754305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94A153E-3471-4040-AC92-D413C85C9054}"/>
              </a:ext>
            </a:extLst>
          </p:cNvPr>
          <p:cNvSpPr/>
          <p:nvPr/>
        </p:nvSpPr>
        <p:spPr>
          <a:xfrm>
            <a:off x="1824037" y="2317428"/>
            <a:ext cx="2714625" cy="27146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A71BA55-1B30-4E52-9339-F968457ABBED}"/>
              </a:ext>
            </a:extLst>
          </p:cNvPr>
          <p:cNvSpPr/>
          <p:nvPr/>
        </p:nvSpPr>
        <p:spPr>
          <a:xfrm>
            <a:off x="7653337" y="2317427"/>
            <a:ext cx="2714625" cy="27146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B939F42-2F82-4901-9336-2145B4C3A0C3}"/>
              </a:ext>
            </a:extLst>
          </p:cNvPr>
          <p:cNvSpPr/>
          <p:nvPr/>
        </p:nvSpPr>
        <p:spPr>
          <a:xfrm>
            <a:off x="4294240" y="1872981"/>
            <a:ext cx="3603520" cy="36035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55DF3D-3059-4438-947D-5F1555FC1EAA}"/>
              </a:ext>
            </a:extLst>
          </p:cNvPr>
          <p:cNvSpPr txBox="1"/>
          <p:nvPr/>
        </p:nvSpPr>
        <p:spPr>
          <a:xfrm>
            <a:off x="4948896" y="5761562"/>
            <a:ext cx="2294218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400" spc="-150" dirty="0" err="1">
                <a:solidFill>
                  <a:schemeClr val="accent1"/>
                </a:solidFill>
                <a:latin typeface="+mj-ea"/>
                <a:ea typeface="+mj-ea"/>
              </a:rPr>
              <a:t>비대면수요</a:t>
            </a:r>
            <a:r>
              <a:rPr lang="ko-KR" altLang="en-US" sz="2400" spc="-150" dirty="0">
                <a:solidFill>
                  <a:schemeClr val="accent1"/>
                </a:solidFill>
                <a:latin typeface="+mj-ea"/>
                <a:ea typeface="+mj-ea"/>
              </a:rPr>
              <a:t> 증가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6A3FFD-E2CF-4179-80BE-93679A4F402C}"/>
              </a:ext>
            </a:extLst>
          </p:cNvPr>
          <p:cNvSpPr txBox="1"/>
          <p:nvPr/>
        </p:nvSpPr>
        <p:spPr>
          <a:xfrm>
            <a:off x="7969917" y="5220889"/>
            <a:ext cx="218647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tx2"/>
                </a:solidFill>
                <a:latin typeface="+mn-ea"/>
              </a:rPr>
              <a:t>검색의 간결화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76329A8-CCFE-48D1-9284-6FED7457954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956" y="2599587"/>
            <a:ext cx="1937699" cy="193769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755CACC-DE42-4AFA-8C1B-FCB8E57AF2A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734" y="2940338"/>
            <a:ext cx="1525230" cy="152523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3485700-CEFE-406E-A22E-0624C0C294DE}"/>
              </a:ext>
            </a:extLst>
          </p:cNvPr>
          <p:cNvSpPr txBox="1"/>
          <p:nvPr/>
        </p:nvSpPr>
        <p:spPr>
          <a:xfrm>
            <a:off x="2342017" y="5220890"/>
            <a:ext cx="182893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tx2"/>
                </a:solidFill>
                <a:latin typeface="+mn-ea"/>
              </a:rPr>
              <a:t>간편한 주문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53A4FF59-549A-4CB7-A4FF-7A77A81E9AF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208" y="3038885"/>
            <a:ext cx="1331957" cy="1331957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407F84DA-2BFF-4A59-B50A-26DC81CC5C3B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F2B2571-357E-4647-A1A2-D22BBC0A3BCA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개요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2864C8-E6DD-4288-8C72-36E40EEADACF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1.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2279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FFEB22-E82E-4A8A-ADA5-6304444DF82C}"/>
              </a:ext>
            </a:extLst>
          </p:cNvPr>
          <p:cNvSpPr/>
          <p:nvPr/>
        </p:nvSpPr>
        <p:spPr>
          <a:xfrm>
            <a:off x="1351270" y="1591723"/>
            <a:ext cx="3137332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572E3E1-D849-40F5-80D0-BA06D51DDF24}"/>
              </a:ext>
            </a:extLst>
          </p:cNvPr>
          <p:cNvSpPr/>
          <p:nvPr/>
        </p:nvSpPr>
        <p:spPr>
          <a:xfrm>
            <a:off x="7703399" y="1595278"/>
            <a:ext cx="3137332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1790070A-F8BD-498C-B10D-B09E1BE6BCFB}"/>
              </a:ext>
            </a:extLst>
          </p:cNvPr>
          <p:cNvSpPr/>
          <p:nvPr/>
        </p:nvSpPr>
        <p:spPr>
          <a:xfrm>
            <a:off x="5593976" y="3594622"/>
            <a:ext cx="1004047" cy="8606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0AD7FDE-8ADC-4EFA-AA78-F59F5947224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269" y="1591723"/>
            <a:ext cx="3137332" cy="4866409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2805D64A-9767-4F75-9837-9A57CCD1558B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3101BA-252B-4265-93D2-6C87BE95664E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개요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6A9E71-0DB0-4303-BA40-3CA6D2C87404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1.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EB2EFD4-64A1-40D2-83B3-D93021EE80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397" y="1591723"/>
            <a:ext cx="3137332" cy="480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174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271C2B6-19E7-4B60-B480-BBEEE1AD1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2CB756C-AFE0-4A41-9345-C56D5B3BB162}"/>
              </a:ext>
            </a:extLst>
          </p:cNvPr>
          <p:cNvSpPr/>
          <p:nvPr/>
        </p:nvSpPr>
        <p:spPr>
          <a:xfrm>
            <a:off x="995680" y="995680"/>
            <a:ext cx="2880000" cy="288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BB9625-5326-4AE0-B1B7-423C7954E7BE}"/>
              </a:ext>
            </a:extLst>
          </p:cNvPr>
          <p:cNvSpPr txBox="1"/>
          <p:nvPr/>
        </p:nvSpPr>
        <p:spPr>
          <a:xfrm>
            <a:off x="1696720" y="2844800"/>
            <a:ext cx="21068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Part 2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0D87E-0FC7-42DD-B63A-8F1C55EDC600}"/>
              </a:ext>
            </a:extLst>
          </p:cNvPr>
          <p:cNvSpPr txBox="1"/>
          <p:nvPr/>
        </p:nvSpPr>
        <p:spPr>
          <a:xfrm>
            <a:off x="4289954" y="3121799"/>
            <a:ext cx="2811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-300" dirty="0">
                <a:solidFill>
                  <a:schemeClr val="bg2">
                    <a:lumMod val="10000"/>
                  </a:schemeClr>
                </a:solidFill>
              </a:rPr>
              <a:t>프로젝트 상세</a:t>
            </a:r>
          </a:p>
        </p:txBody>
      </p:sp>
    </p:spTree>
    <p:extLst>
      <p:ext uri="{BB962C8B-B14F-4D97-AF65-F5344CB8AC3E}">
        <p14:creationId xmlns:p14="http://schemas.microsoft.com/office/powerpoint/2010/main" val="3595736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FFEB22-E82E-4A8A-ADA5-6304444DF82C}"/>
              </a:ext>
            </a:extLst>
          </p:cNvPr>
          <p:cNvSpPr/>
          <p:nvPr/>
        </p:nvSpPr>
        <p:spPr>
          <a:xfrm>
            <a:off x="1351269" y="1858423"/>
            <a:ext cx="9516755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345FE6-E887-441C-89DB-4C85F0D9929F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C12DA18-2C64-4E81-BBBD-9C9DA038D1D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70319" y="1858408"/>
            <a:ext cx="9489462" cy="48051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94833C2-0AEF-4249-9D64-0E2C624A33E9}"/>
              </a:ext>
            </a:extLst>
          </p:cNvPr>
          <p:cNvSpPr txBox="1"/>
          <p:nvPr/>
        </p:nvSpPr>
        <p:spPr>
          <a:xfrm>
            <a:off x="1351269" y="1315571"/>
            <a:ext cx="347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ERD</a:t>
            </a:r>
            <a:r>
              <a:rPr lang="ko-KR" altLang="en-US" dirty="0"/>
              <a:t>테이블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AC6DDE7-0CBB-48F0-A7A0-A9BFB67DFE44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상세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D45262-061B-415F-BDDC-DFEDAA0D568F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2.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0392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FFEB22-E82E-4A8A-ADA5-6304444DF82C}"/>
              </a:ext>
            </a:extLst>
          </p:cNvPr>
          <p:cNvSpPr/>
          <p:nvPr/>
        </p:nvSpPr>
        <p:spPr>
          <a:xfrm>
            <a:off x="1682319" y="1591723"/>
            <a:ext cx="3137332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345FE6-E887-441C-89DB-4C85F0D9929F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5C712E5-8554-4436-B500-31DB6649D528}"/>
              </a:ext>
            </a:extLst>
          </p:cNvPr>
          <p:cNvSpPr/>
          <p:nvPr/>
        </p:nvSpPr>
        <p:spPr>
          <a:xfrm>
            <a:off x="6095998" y="1585543"/>
            <a:ext cx="4336916" cy="4805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4400" b="1" dirty="0">
                <a:solidFill>
                  <a:schemeClr val="tx1"/>
                </a:solidFill>
              </a:rPr>
              <a:t>회원가입</a:t>
            </a:r>
            <a:endParaRPr lang="en-US" altLang="ko-KR" sz="4400" b="1" dirty="0">
              <a:solidFill>
                <a:schemeClr val="tx1"/>
              </a:solidFill>
            </a:endParaRPr>
          </a:p>
          <a:p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아이디 중복 체크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회원정보 필수 기입</a:t>
            </a:r>
            <a:endParaRPr lang="en-US" altLang="ko-KR" sz="3000" b="1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EEB22F-9614-4FB5-B2DD-27A960D1398A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상세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A8DE96-0C92-4CEB-9456-B6179C93CA9F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2.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B96DBB6-DAE2-4284-ADC5-493AAC525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319" y="1585543"/>
            <a:ext cx="3137332" cy="480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513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FFEB22-E82E-4A8A-ADA5-6304444DF82C}"/>
              </a:ext>
            </a:extLst>
          </p:cNvPr>
          <p:cNvSpPr/>
          <p:nvPr/>
        </p:nvSpPr>
        <p:spPr>
          <a:xfrm>
            <a:off x="1682319" y="1591723"/>
            <a:ext cx="3137332" cy="480515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345FE6-E887-441C-89DB-4C85F0D9929F}"/>
              </a:ext>
            </a:extLst>
          </p:cNvPr>
          <p:cNvSpPr/>
          <p:nvPr/>
        </p:nvSpPr>
        <p:spPr>
          <a:xfrm>
            <a:off x="10005529" y="6499412"/>
            <a:ext cx="2186469" cy="3585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D6AC98C-45C0-4F44-AF6A-613CB65C2543}"/>
              </a:ext>
            </a:extLst>
          </p:cNvPr>
          <p:cNvSpPr/>
          <p:nvPr/>
        </p:nvSpPr>
        <p:spPr>
          <a:xfrm>
            <a:off x="6095998" y="1585541"/>
            <a:ext cx="5880850" cy="48051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4400" b="1" dirty="0">
                <a:solidFill>
                  <a:schemeClr val="tx1"/>
                </a:solidFill>
              </a:rPr>
              <a:t>로그인</a:t>
            </a:r>
            <a:endParaRPr lang="en-US" altLang="ko-KR" sz="4400" b="1" dirty="0">
              <a:solidFill>
                <a:schemeClr val="tx1"/>
              </a:solidFill>
            </a:endParaRPr>
          </a:p>
          <a:p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아이디</a:t>
            </a:r>
            <a:r>
              <a:rPr lang="en-US" altLang="ko-KR" sz="3000" b="1" dirty="0">
                <a:solidFill>
                  <a:schemeClr val="tx1"/>
                </a:solidFill>
              </a:rPr>
              <a:t>, </a:t>
            </a:r>
            <a:r>
              <a:rPr lang="ko-KR" altLang="en-US" sz="3000" b="1" dirty="0">
                <a:solidFill>
                  <a:schemeClr val="tx1"/>
                </a:solidFill>
              </a:rPr>
              <a:t>비밀번호입력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아이디</a:t>
            </a:r>
            <a:r>
              <a:rPr lang="en-US" altLang="ko-KR" sz="3000" b="1" dirty="0">
                <a:solidFill>
                  <a:schemeClr val="tx1"/>
                </a:solidFill>
              </a:rPr>
              <a:t>,</a:t>
            </a:r>
            <a:r>
              <a:rPr lang="ko-KR" altLang="en-US" sz="3000" b="1" dirty="0">
                <a:solidFill>
                  <a:schemeClr val="tx1"/>
                </a:solidFill>
              </a:rPr>
              <a:t>비밀번호 입력 안 </a:t>
            </a:r>
            <a:r>
              <a:rPr lang="ko-KR" altLang="en-US" sz="3000" b="1" dirty="0" err="1">
                <a:solidFill>
                  <a:schemeClr val="tx1"/>
                </a:solidFill>
              </a:rPr>
              <a:t>할시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000" b="1" dirty="0">
                <a:solidFill>
                  <a:schemeClr val="tx1"/>
                </a:solidFill>
              </a:rPr>
              <a:t>   </a:t>
            </a:r>
            <a:r>
              <a:rPr lang="ko-KR" altLang="en-US" sz="3000" b="1" dirty="0">
                <a:solidFill>
                  <a:schemeClr val="tx1"/>
                </a:solidFill>
              </a:rPr>
              <a:t>메시지 출력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00" b="1" dirty="0">
                <a:solidFill>
                  <a:schemeClr val="tx1"/>
                </a:solidFill>
              </a:rPr>
              <a:t>로그인 </a:t>
            </a:r>
            <a:r>
              <a:rPr lang="en-US" altLang="ko-KR" sz="3000" b="1" dirty="0">
                <a:solidFill>
                  <a:schemeClr val="tx1"/>
                </a:solidFill>
              </a:rPr>
              <a:t>/ </a:t>
            </a:r>
            <a:r>
              <a:rPr lang="ko-KR" altLang="en-US" sz="3000" b="1" dirty="0">
                <a:solidFill>
                  <a:schemeClr val="tx1"/>
                </a:solidFill>
              </a:rPr>
              <a:t>로그아웃 성공 시</a:t>
            </a:r>
            <a:endParaRPr lang="en-US" altLang="ko-KR" sz="30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000" b="1" dirty="0">
                <a:solidFill>
                  <a:schemeClr val="tx1"/>
                </a:solidFill>
              </a:rPr>
              <a:t>   </a:t>
            </a:r>
            <a:r>
              <a:rPr lang="ko-KR" altLang="en-US" sz="3000" b="1" dirty="0">
                <a:solidFill>
                  <a:schemeClr val="tx1"/>
                </a:solidFill>
              </a:rPr>
              <a:t>상태 확인</a:t>
            </a:r>
            <a:endParaRPr lang="en-US" altLang="ko-KR" sz="3000" b="1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A1CFD41-CB21-44A3-A436-35B71AE70CF5}"/>
              </a:ext>
            </a:extLst>
          </p:cNvPr>
          <p:cNvSpPr txBox="1"/>
          <p:nvPr/>
        </p:nvSpPr>
        <p:spPr>
          <a:xfrm>
            <a:off x="790601" y="206990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n-ea"/>
              </a:rPr>
              <a:t>프로젝트 상세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41EF94-EA23-4F1B-90EF-AEA9F0F3BB79}"/>
              </a:ext>
            </a:extLst>
          </p:cNvPr>
          <p:cNvSpPr txBox="1"/>
          <p:nvPr/>
        </p:nvSpPr>
        <p:spPr>
          <a:xfrm>
            <a:off x="66174" y="264380"/>
            <a:ext cx="833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Part 2. 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F53660-EE34-4272-B13B-9E206A1E6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319" y="1585541"/>
            <a:ext cx="3137332" cy="480514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9640D9B-F5CA-427A-8872-23D91C4BC6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883" y="2769179"/>
            <a:ext cx="2080260" cy="105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973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Office 테마">
  <a:themeElements>
    <a:clrScheme name="2020100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576C"/>
      </a:accent1>
      <a:accent2>
        <a:srgbClr val="FDBB63"/>
      </a:accent2>
      <a:accent3>
        <a:srgbClr val="2E849F"/>
      </a:accent3>
      <a:accent4>
        <a:srgbClr val="F5DDBD"/>
      </a:accent4>
      <a:accent5>
        <a:srgbClr val="D9D7D6"/>
      </a:accent5>
      <a:accent6>
        <a:srgbClr val="6C6B71"/>
      </a:accent6>
      <a:hlink>
        <a:srgbClr val="3F3F3F"/>
      </a:hlink>
      <a:folHlink>
        <a:srgbClr val="3F3F3F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243</Words>
  <Application>Microsoft Office PowerPoint</Application>
  <PresentationFormat>와이드스크린</PresentationFormat>
  <Paragraphs>108</Paragraphs>
  <Slides>20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나눔스퀘어 Bold</vt:lpstr>
      <vt:lpstr>나눔스퀘어 Light</vt:lpstr>
      <vt:lpstr>맑은 고딕</vt:lpstr>
      <vt:lpstr>Arial</vt:lpstr>
      <vt:lpstr>Arial Nova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bj</cp:lastModifiedBy>
  <cp:revision>139</cp:revision>
  <dcterms:created xsi:type="dcterms:W3CDTF">2020-10-04T10:36:58Z</dcterms:created>
  <dcterms:modified xsi:type="dcterms:W3CDTF">2023-07-24T15:57:46Z</dcterms:modified>
</cp:coreProperties>
</file>

<file path=docProps/thumbnail.jpeg>
</file>